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57" r:id="rId7"/>
    <p:sldId id="259" r:id="rId8"/>
    <p:sldId id="260" r:id="rId9"/>
    <p:sldId id="265" r:id="rId10"/>
    <p:sldId id="266" r:id="rId11"/>
    <p:sldId id="267" r:id="rId12"/>
    <p:sldId id="268" r:id="rId13"/>
    <p:sldId id="270" r:id="rId14"/>
    <p:sldId id="271" r:id="rId15"/>
    <p:sldId id="262" r:id="rId16"/>
    <p:sldId id="272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0513E-5938-40E9-9E5D-7AC9261F1AEA}" v="43" dt="2020-11-13T10:06:20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02" autoAdjust="0"/>
  </p:normalViewPr>
  <p:slideViewPr>
    <p:cSldViewPr snapToGrid="0">
      <p:cViewPr varScale="1">
        <p:scale>
          <a:sx n="100" d="100"/>
          <a:sy n="100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4480513E-5938-40E9-9E5D-7AC9261F1AEA}"/>
    <pc:docChg chg="undo custSel addSld delSld modSld sldOrd">
      <pc:chgData name="Thomas Noordeloos" userId="7c446670-7459-44eb-8c93-60d80c060528" providerId="ADAL" clId="{4480513E-5938-40E9-9E5D-7AC9261F1AEA}" dt="2020-11-13T10:10:10.612" v="917" actId="1076"/>
      <pc:docMkLst>
        <pc:docMk/>
      </pc:docMkLst>
      <pc:sldChg chg="addSp delSp modSp new mod ord">
        <pc:chgData name="Thomas Noordeloos" userId="7c446670-7459-44eb-8c93-60d80c060528" providerId="ADAL" clId="{4480513E-5938-40E9-9E5D-7AC9261F1AEA}" dt="2020-11-13T09:34:39.557" v="198"/>
        <pc:sldMkLst>
          <pc:docMk/>
          <pc:sldMk cId="1104446387" sldId="257"/>
        </pc:sldMkLst>
        <pc:spChg chg="del">
          <ac:chgData name="Thomas Noordeloos" userId="7c446670-7459-44eb-8c93-60d80c060528" providerId="ADAL" clId="{4480513E-5938-40E9-9E5D-7AC9261F1AEA}" dt="2020-11-13T09:00:05.790" v="3" actId="478"/>
          <ac:spMkLst>
            <pc:docMk/>
            <pc:sldMk cId="1104446387" sldId="257"/>
            <ac:spMk id="2" creationId="{F9A66DA6-358A-439F-9197-34E83D8C481A}"/>
          </ac:spMkLst>
        </pc:spChg>
        <pc:spChg chg="del">
          <ac:chgData name="Thomas Noordeloos" userId="7c446670-7459-44eb-8c93-60d80c060528" providerId="ADAL" clId="{4480513E-5938-40E9-9E5D-7AC9261F1AEA}" dt="2020-11-13T09:00:03.604" v="1" actId="478"/>
          <ac:spMkLst>
            <pc:docMk/>
            <pc:sldMk cId="1104446387" sldId="257"/>
            <ac:spMk id="3" creationId="{AB4BAB61-6A80-480A-A9F6-68013E2232C1}"/>
          </ac:spMkLst>
        </pc:spChg>
        <pc:spChg chg="del">
          <ac:chgData name="Thomas Noordeloos" userId="7c446670-7459-44eb-8c93-60d80c060528" providerId="ADAL" clId="{4480513E-5938-40E9-9E5D-7AC9261F1AEA}" dt="2020-11-13T09:00:04.704" v="2" actId="478"/>
          <ac:spMkLst>
            <pc:docMk/>
            <pc:sldMk cId="1104446387" sldId="257"/>
            <ac:spMk id="4" creationId="{34872778-4F18-48A3-8EE0-85C3E42DD1A7}"/>
          </ac:spMkLst>
        </pc:spChg>
        <pc:spChg chg="add mod">
          <ac:chgData name="Thomas Noordeloos" userId="7c446670-7459-44eb-8c93-60d80c060528" providerId="ADAL" clId="{4480513E-5938-40E9-9E5D-7AC9261F1AEA}" dt="2020-11-13T09:33:02.378" v="179" actId="790"/>
          <ac:spMkLst>
            <pc:docMk/>
            <pc:sldMk cId="1104446387" sldId="257"/>
            <ac:spMk id="7" creationId="{15D3AFCD-E6B9-4661-A125-D7B102F6CFF2}"/>
          </ac:spMkLst>
        </pc:spChg>
        <pc:picChg chg="add mod">
          <ac:chgData name="Thomas Noordeloos" userId="7c446670-7459-44eb-8c93-60d80c060528" providerId="ADAL" clId="{4480513E-5938-40E9-9E5D-7AC9261F1AEA}" dt="2020-11-13T09:00:53.327" v="6" actId="1076"/>
          <ac:picMkLst>
            <pc:docMk/>
            <pc:sldMk cId="1104446387" sldId="257"/>
            <ac:picMk id="1026" creationId="{ED35E61A-EF63-4DF4-8589-8D3FE13FB970}"/>
          </ac:picMkLst>
        </pc:picChg>
        <pc:picChg chg="add del">
          <ac:chgData name="Thomas Noordeloos" userId="7c446670-7459-44eb-8c93-60d80c060528" providerId="ADAL" clId="{4480513E-5938-40E9-9E5D-7AC9261F1AEA}" dt="2020-11-13T09:33:45.116" v="183"/>
          <ac:picMkLst>
            <pc:docMk/>
            <pc:sldMk cId="1104446387" sldId="257"/>
            <ac:picMk id="1028" creationId="{ACC0E8F1-38A2-45C2-9D52-196F8B9C7F54}"/>
          </ac:picMkLst>
        </pc:picChg>
      </pc:sldChg>
      <pc:sldChg chg="addSp delSp modSp add mod">
        <pc:chgData name="Thomas Noordeloos" userId="7c446670-7459-44eb-8c93-60d80c060528" providerId="ADAL" clId="{4480513E-5938-40E9-9E5D-7AC9261F1AEA}" dt="2020-11-13T09:33:24.695" v="181" actId="790"/>
        <pc:sldMkLst>
          <pc:docMk/>
          <pc:sldMk cId="3714622632" sldId="258"/>
        </pc:sldMkLst>
        <pc:spChg chg="mod">
          <ac:chgData name="Thomas Noordeloos" userId="7c446670-7459-44eb-8c93-60d80c060528" providerId="ADAL" clId="{4480513E-5938-40E9-9E5D-7AC9261F1AEA}" dt="2020-11-13T09:33:24.695" v="181" actId="790"/>
          <ac:spMkLst>
            <pc:docMk/>
            <pc:sldMk cId="3714622632" sldId="258"/>
            <ac:spMk id="7" creationId="{15D3AFCD-E6B9-4661-A125-D7B102F6CFF2}"/>
          </ac:spMkLst>
        </pc:spChg>
        <pc:picChg chg="add mod">
          <ac:chgData name="Thomas Noordeloos" userId="7c446670-7459-44eb-8c93-60d80c060528" providerId="ADAL" clId="{4480513E-5938-40E9-9E5D-7AC9261F1AEA}" dt="2020-11-13T09:33:11.498" v="180" actId="1076"/>
          <ac:picMkLst>
            <pc:docMk/>
            <pc:sldMk cId="3714622632" sldId="258"/>
            <ac:picMk id="3" creationId="{4FF8E26D-12EF-4416-AD61-FD95974165E2}"/>
          </ac:picMkLst>
        </pc:picChg>
        <pc:picChg chg="del">
          <ac:chgData name="Thomas Noordeloos" userId="7c446670-7459-44eb-8c93-60d80c060528" providerId="ADAL" clId="{4480513E-5938-40E9-9E5D-7AC9261F1AEA}" dt="2020-11-13T09:04:38.599" v="54" actId="478"/>
          <ac:picMkLst>
            <pc:docMk/>
            <pc:sldMk cId="3714622632" sldId="258"/>
            <ac:picMk id="1026" creationId="{ED35E61A-EF63-4DF4-8589-8D3FE13FB970}"/>
          </ac:picMkLst>
        </pc:picChg>
        <pc:picChg chg="add mod">
          <ac:chgData name="Thomas Noordeloos" userId="7c446670-7459-44eb-8c93-60d80c060528" providerId="ADAL" clId="{4480513E-5938-40E9-9E5D-7AC9261F1AEA}" dt="2020-11-13T09:05:42.209" v="83" actId="14100"/>
          <ac:picMkLst>
            <pc:docMk/>
            <pc:sldMk cId="3714622632" sldId="258"/>
            <ac:picMk id="2050" creationId="{050B0CC0-3338-43B8-83C5-DBD4820BAD1C}"/>
          </ac:picMkLst>
        </pc:picChg>
      </pc:sldChg>
      <pc:sldChg chg="addSp delSp modSp add mod">
        <pc:chgData name="Thomas Noordeloos" userId="7c446670-7459-44eb-8c93-60d80c060528" providerId="ADAL" clId="{4480513E-5938-40E9-9E5D-7AC9261F1AEA}" dt="2020-11-13T09:32:44.390" v="176" actId="1076"/>
        <pc:sldMkLst>
          <pc:docMk/>
          <pc:sldMk cId="3692578343" sldId="259"/>
        </pc:sldMkLst>
        <pc:spChg chg="mod">
          <ac:chgData name="Thomas Noordeloos" userId="7c446670-7459-44eb-8c93-60d80c060528" providerId="ADAL" clId="{4480513E-5938-40E9-9E5D-7AC9261F1AEA}" dt="2020-11-13T09:19:44.029" v="132" actId="790"/>
          <ac:spMkLst>
            <pc:docMk/>
            <pc:sldMk cId="3692578343" sldId="259"/>
            <ac:spMk id="7" creationId="{15D3AFCD-E6B9-4661-A125-D7B102F6CFF2}"/>
          </ac:spMkLst>
        </pc:spChg>
        <pc:grpChg chg="add mod">
          <ac:chgData name="Thomas Noordeloos" userId="7c446670-7459-44eb-8c93-60d80c060528" providerId="ADAL" clId="{4480513E-5938-40E9-9E5D-7AC9261F1AEA}" dt="2020-11-13T09:32:44.390" v="176" actId="1076"/>
          <ac:grpSpMkLst>
            <pc:docMk/>
            <pc:sldMk cId="3692578343" sldId="259"/>
            <ac:grpSpMk id="4" creationId="{D610D3DD-7405-4571-8807-15A0F2008C5E}"/>
          </ac:grpSpMkLst>
        </pc:grpChg>
        <pc:picChg chg="add mod">
          <ac:chgData name="Thomas Noordeloos" userId="7c446670-7459-44eb-8c93-60d80c060528" providerId="ADAL" clId="{4480513E-5938-40E9-9E5D-7AC9261F1AEA}" dt="2020-11-13T09:32:44.390" v="176" actId="1076"/>
          <ac:picMkLst>
            <pc:docMk/>
            <pc:sldMk cId="3692578343" sldId="259"/>
            <ac:picMk id="2" creationId="{8D92AE32-4B17-488E-8594-BF7889AF4859}"/>
          </ac:picMkLst>
        </pc:picChg>
        <pc:picChg chg="add del">
          <ac:chgData name="Thomas Noordeloos" userId="7c446670-7459-44eb-8c93-60d80c060528" providerId="ADAL" clId="{4480513E-5938-40E9-9E5D-7AC9261F1AEA}" dt="2020-11-13T09:18:21.770" v="88" actId="478"/>
          <ac:picMkLst>
            <pc:docMk/>
            <pc:sldMk cId="3692578343" sldId="259"/>
            <ac:picMk id="3" creationId="{4FF8E26D-12EF-4416-AD61-FD95974165E2}"/>
          </ac:picMkLst>
        </pc:picChg>
        <pc:picChg chg="del mod">
          <ac:chgData name="Thomas Noordeloos" userId="7c446670-7459-44eb-8c93-60d80c060528" providerId="ADAL" clId="{4480513E-5938-40E9-9E5D-7AC9261F1AEA}" dt="2020-11-13T09:21:02.634" v="139" actId="478"/>
          <ac:picMkLst>
            <pc:docMk/>
            <pc:sldMk cId="3692578343" sldId="259"/>
            <ac:picMk id="2050" creationId="{050B0CC0-3338-43B8-83C5-DBD4820BAD1C}"/>
          </ac:picMkLst>
        </pc:picChg>
        <pc:picChg chg="add del mod">
          <ac:chgData name="Thomas Noordeloos" userId="7c446670-7459-44eb-8c93-60d80c060528" providerId="ADAL" clId="{4480513E-5938-40E9-9E5D-7AC9261F1AEA}" dt="2020-11-13T09:32:44.390" v="176" actId="1076"/>
          <ac:picMkLst>
            <pc:docMk/>
            <pc:sldMk cId="3692578343" sldId="259"/>
            <ac:picMk id="3074" creationId="{F726991C-8786-48D9-8283-91DB2578301F}"/>
          </ac:picMkLst>
        </pc:picChg>
      </pc:sldChg>
      <pc:sldChg chg="addSp delSp modSp add mod">
        <pc:chgData name="Thomas Noordeloos" userId="7c446670-7459-44eb-8c93-60d80c060528" providerId="ADAL" clId="{4480513E-5938-40E9-9E5D-7AC9261F1AEA}" dt="2020-11-13T09:53:16.003" v="667" actId="20577"/>
        <pc:sldMkLst>
          <pc:docMk/>
          <pc:sldMk cId="3224844428" sldId="260"/>
        </pc:sldMkLst>
        <pc:spChg chg="mod">
          <ac:chgData name="Thomas Noordeloos" userId="7c446670-7459-44eb-8c93-60d80c060528" providerId="ADAL" clId="{4480513E-5938-40E9-9E5D-7AC9261F1AEA}" dt="2020-11-13T09:53:16.003" v="667" actId="20577"/>
          <ac:spMkLst>
            <pc:docMk/>
            <pc:sldMk cId="3224844428" sldId="260"/>
            <ac:spMk id="7" creationId="{15D3AFCD-E6B9-4661-A125-D7B102F6CFF2}"/>
          </ac:spMkLst>
        </pc:spChg>
        <pc:grpChg chg="del">
          <ac:chgData name="Thomas Noordeloos" userId="7c446670-7459-44eb-8c93-60d80c060528" providerId="ADAL" clId="{4480513E-5938-40E9-9E5D-7AC9261F1AEA}" dt="2020-11-13T09:22:12.209" v="150" actId="478"/>
          <ac:grpSpMkLst>
            <pc:docMk/>
            <pc:sldMk cId="3224844428" sldId="260"/>
            <ac:grpSpMk id="4" creationId="{D610D3DD-7405-4571-8807-15A0F2008C5E}"/>
          </ac:grpSpMkLst>
        </pc:grpChg>
        <pc:picChg chg="add mod">
          <ac:chgData name="Thomas Noordeloos" userId="7c446670-7459-44eb-8c93-60d80c060528" providerId="ADAL" clId="{4480513E-5938-40E9-9E5D-7AC9261F1AEA}" dt="2020-11-13T09:32:42.206" v="175" actId="1076"/>
          <ac:picMkLst>
            <pc:docMk/>
            <pc:sldMk cId="3224844428" sldId="260"/>
            <ac:picMk id="4098" creationId="{D5524DEC-7B85-49A0-B71A-D80D42D18D83}"/>
          </ac:picMkLst>
        </pc:picChg>
      </pc:sldChg>
      <pc:sldChg chg="add">
        <pc:chgData name="Thomas Noordeloos" userId="7c446670-7459-44eb-8c93-60d80c060528" providerId="ADAL" clId="{4480513E-5938-40E9-9E5D-7AC9261F1AEA}" dt="2020-11-13T09:58:59.629" v="672"/>
        <pc:sldMkLst>
          <pc:docMk/>
          <pc:sldMk cId="2949228102" sldId="262"/>
        </pc:sldMkLst>
      </pc:sldChg>
      <pc:sldChg chg="delSp modSp add mod modNotesTx">
        <pc:chgData name="Thomas Noordeloos" userId="7c446670-7459-44eb-8c93-60d80c060528" providerId="ADAL" clId="{4480513E-5938-40E9-9E5D-7AC9261F1AEA}" dt="2020-11-13T09:49:10.835" v="657" actId="20577"/>
        <pc:sldMkLst>
          <pc:docMk/>
          <pc:sldMk cId="1615774608" sldId="265"/>
        </pc:sldMkLst>
        <pc:spChg chg="mod">
          <ac:chgData name="Thomas Noordeloos" userId="7c446670-7459-44eb-8c93-60d80c060528" providerId="ADAL" clId="{4480513E-5938-40E9-9E5D-7AC9261F1AEA}" dt="2020-11-13T09:34:11.683" v="196" actId="20577"/>
          <ac:spMkLst>
            <pc:docMk/>
            <pc:sldMk cId="1615774608" sldId="265"/>
            <ac:spMk id="3" creationId="{00000000-0000-0000-0000-000000000000}"/>
          </ac:spMkLst>
        </pc:spChg>
        <pc:picChg chg="del">
          <ac:chgData name="Thomas Noordeloos" userId="7c446670-7459-44eb-8c93-60d80c060528" providerId="ADAL" clId="{4480513E-5938-40E9-9E5D-7AC9261F1AEA}" dt="2020-11-13T09:34:03.489" v="185" actId="478"/>
          <ac:picMkLst>
            <pc:docMk/>
            <pc:sldMk cId="1615774608" sldId="265"/>
            <ac:picMk id="8" creationId="{00000000-0000-0000-0000-000000000000}"/>
          </ac:picMkLst>
        </pc:picChg>
      </pc:sldChg>
      <pc:sldChg chg="addSp delSp modSp add mod addAnim delAnim">
        <pc:chgData name="Thomas Noordeloos" userId="7c446670-7459-44eb-8c93-60d80c060528" providerId="ADAL" clId="{4480513E-5938-40E9-9E5D-7AC9261F1AEA}" dt="2020-11-13T09:43:32.698" v="482" actId="11"/>
        <pc:sldMkLst>
          <pc:docMk/>
          <pc:sldMk cId="4161407322" sldId="266"/>
        </pc:sldMkLst>
        <pc:spChg chg="mod">
          <ac:chgData name="Thomas Noordeloos" userId="7c446670-7459-44eb-8c93-60d80c060528" providerId="ADAL" clId="{4480513E-5938-40E9-9E5D-7AC9261F1AEA}" dt="2020-11-13T09:36:56.827" v="207" actId="20577"/>
          <ac:spMkLst>
            <pc:docMk/>
            <pc:sldMk cId="4161407322" sldId="266"/>
            <ac:spMk id="3" creationId="{00000000-0000-0000-0000-000000000000}"/>
          </ac:spMkLst>
        </pc:spChg>
        <pc:spChg chg="add del mod">
          <ac:chgData name="Thomas Noordeloos" userId="7c446670-7459-44eb-8c93-60d80c060528" providerId="ADAL" clId="{4480513E-5938-40E9-9E5D-7AC9261F1AEA}" dt="2020-11-13T09:43:32.698" v="482" actId="11"/>
          <ac:spMkLst>
            <pc:docMk/>
            <pc:sldMk cId="4161407322" sldId="266"/>
            <ac:spMk id="5" creationId="{617A64FB-04B2-44DF-8B7C-64CC20B0DB88}"/>
          </ac:spMkLst>
        </pc:spChg>
        <pc:picChg chg="mod">
          <ac:chgData name="Thomas Noordeloos" userId="7c446670-7459-44eb-8c93-60d80c060528" providerId="ADAL" clId="{4480513E-5938-40E9-9E5D-7AC9261F1AEA}" dt="2020-11-13T09:42:21.037" v="473" actId="1076"/>
          <ac:picMkLst>
            <pc:docMk/>
            <pc:sldMk cId="4161407322" sldId="266"/>
            <ac:picMk id="6" creationId="{00000000-0000-0000-0000-000000000000}"/>
          </ac:picMkLst>
        </pc:picChg>
        <pc:picChg chg="del">
          <ac:chgData name="Thomas Noordeloos" userId="7c446670-7459-44eb-8c93-60d80c060528" providerId="ADAL" clId="{4480513E-5938-40E9-9E5D-7AC9261F1AEA}" dt="2020-11-13T09:37:15.762" v="210" actId="478"/>
          <ac:picMkLst>
            <pc:docMk/>
            <pc:sldMk cId="4161407322" sldId="266"/>
            <ac:picMk id="9" creationId="{00000000-0000-0000-0000-000000000000}"/>
          </ac:picMkLst>
        </pc:picChg>
        <pc:cxnChg chg="del">
          <ac:chgData name="Thomas Noordeloos" userId="7c446670-7459-44eb-8c93-60d80c060528" providerId="ADAL" clId="{4480513E-5938-40E9-9E5D-7AC9261F1AEA}" dt="2020-11-13T09:37:16.965" v="211" actId="478"/>
          <ac:cxnSpMkLst>
            <pc:docMk/>
            <pc:sldMk cId="4161407322" sldId="266"/>
            <ac:cxnSpMk id="4" creationId="{00000000-0000-0000-0000-000000000000}"/>
          </ac:cxnSpMkLst>
        </pc:cxnChg>
        <pc:cxnChg chg="add del">
          <ac:chgData name="Thomas Noordeloos" userId="7c446670-7459-44eb-8c93-60d80c060528" providerId="ADAL" clId="{4480513E-5938-40E9-9E5D-7AC9261F1AEA}" dt="2020-11-13T09:37:22.015" v="216" actId="478"/>
          <ac:cxnSpMkLst>
            <pc:docMk/>
            <pc:sldMk cId="4161407322" sldId="266"/>
            <ac:cxnSpMk id="11" creationId="{00000000-0000-0000-0000-000000000000}"/>
          </ac:cxnSpMkLst>
        </pc:cxnChg>
      </pc:sldChg>
      <pc:sldChg chg="addSp delSp modSp add mod delAnim modAnim">
        <pc:chgData name="Thomas Noordeloos" userId="7c446670-7459-44eb-8c93-60d80c060528" providerId="ADAL" clId="{4480513E-5938-40E9-9E5D-7AC9261F1AEA}" dt="2020-11-13T09:55:44.322" v="671"/>
        <pc:sldMkLst>
          <pc:docMk/>
          <pc:sldMk cId="3598916021" sldId="267"/>
        </pc:sldMkLst>
        <pc:spChg chg="add del mod">
          <ac:chgData name="Thomas Noordeloos" userId="7c446670-7459-44eb-8c93-60d80c060528" providerId="ADAL" clId="{4480513E-5938-40E9-9E5D-7AC9261F1AEA}" dt="2020-11-13T09:42:52.621" v="478" actId="478"/>
          <ac:spMkLst>
            <pc:docMk/>
            <pc:sldMk cId="3598916021" sldId="267"/>
            <ac:spMk id="4" creationId="{7859E825-3368-4FAA-9FBC-91E19EB83C2F}"/>
          </ac:spMkLst>
        </pc:spChg>
        <pc:spChg chg="mod">
          <ac:chgData name="Thomas Noordeloos" userId="7c446670-7459-44eb-8c93-60d80c060528" providerId="ADAL" clId="{4480513E-5938-40E9-9E5D-7AC9261F1AEA}" dt="2020-11-13T09:46:22.553" v="653" actId="20577"/>
          <ac:spMkLst>
            <pc:docMk/>
            <pc:sldMk cId="3598916021" sldId="267"/>
            <ac:spMk id="5" creationId="{617A64FB-04B2-44DF-8B7C-64CC20B0DB88}"/>
          </ac:spMkLst>
        </pc:spChg>
        <pc:picChg chg="del">
          <ac:chgData name="Thomas Noordeloos" userId="7c446670-7459-44eb-8c93-60d80c060528" providerId="ADAL" clId="{4480513E-5938-40E9-9E5D-7AC9261F1AEA}" dt="2020-11-13T09:42:43.012" v="475" actId="478"/>
          <ac:picMkLst>
            <pc:docMk/>
            <pc:sldMk cId="3598916021" sldId="267"/>
            <ac:picMk id="6" creationId="{00000000-0000-0000-0000-000000000000}"/>
          </ac:picMkLst>
        </pc:picChg>
        <pc:picChg chg="add del mod">
          <ac:chgData name="Thomas Noordeloos" userId="7c446670-7459-44eb-8c93-60d80c060528" providerId="ADAL" clId="{4480513E-5938-40E9-9E5D-7AC9261F1AEA}" dt="2020-11-13T09:55:28.393" v="668" actId="478"/>
          <ac:picMkLst>
            <pc:docMk/>
            <pc:sldMk cId="3598916021" sldId="267"/>
            <ac:picMk id="7" creationId="{DC545BFC-E075-4228-AE72-597BC3653AB8}"/>
          </ac:picMkLst>
        </pc:picChg>
        <pc:picChg chg="add mod">
          <ac:chgData name="Thomas Noordeloos" userId="7c446670-7459-44eb-8c93-60d80c060528" providerId="ADAL" clId="{4480513E-5938-40E9-9E5D-7AC9261F1AEA}" dt="2020-11-13T09:55:41.716" v="670" actId="1076"/>
          <ac:picMkLst>
            <pc:docMk/>
            <pc:sldMk cId="3598916021" sldId="267"/>
            <ac:picMk id="8" creationId="{7C13F963-E902-4830-8933-3E8381CF0A9C}"/>
          </ac:picMkLst>
        </pc:picChg>
      </pc:sldChg>
      <pc:sldChg chg="add">
        <pc:chgData name="Thomas Noordeloos" userId="7c446670-7459-44eb-8c93-60d80c060528" providerId="ADAL" clId="{4480513E-5938-40E9-9E5D-7AC9261F1AEA}" dt="2020-11-13T09:58:59.629" v="672"/>
        <pc:sldMkLst>
          <pc:docMk/>
          <pc:sldMk cId="692463258" sldId="268"/>
        </pc:sldMkLst>
      </pc:sldChg>
      <pc:sldChg chg="add del">
        <pc:chgData name="Thomas Noordeloos" userId="7c446670-7459-44eb-8c93-60d80c060528" providerId="ADAL" clId="{4480513E-5938-40E9-9E5D-7AC9261F1AEA}" dt="2020-11-13T09:59:04.730" v="673" actId="47"/>
        <pc:sldMkLst>
          <pc:docMk/>
          <pc:sldMk cId="1059555435" sldId="269"/>
        </pc:sldMkLst>
      </pc:sldChg>
      <pc:sldChg chg="add">
        <pc:chgData name="Thomas Noordeloos" userId="7c446670-7459-44eb-8c93-60d80c060528" providerId="ADAL" clId="{4480513E-5938-40E9-9E5D-7AC9261F1AEA}" dt="2020-11-13T09:58:59.629" v="672"/>
        <pc:sldMkLst>
          <pc:docMk/>
          <pc:sldMk cId="1634957051" sldId="270"/>
        </pc:sldMkLst>
      </pc:sldChg>
      <pc:sldChg chg="add">
        <pc:chgData name="Thomas Noordeloos" userId="7c446670-7459-44eb-8c93-60d80c060528" providerId="ADAL" clId="{4480513E-5938-40E9-9E5D-7AC9261F1AEA}" dt="2020-11-13T09:58:59.629" v="672"/>
        <pc:sldMkLst>
          <pc:docMk/>
          <pc:sldMk cId="1451253778" sldId="271"/>
        </pc:sldMkLst>
      </pc:sldChg>
      <pc:sldChg chg="addSp delSp modSp add mod modNotesTx">
        <pc:chgData name="Thomas Noordeloos" userId="7c446670-7459-44eb-8c93-60d80c060528" providerId="ADAL" clId="{4480513E-5938-40E9-9E5D-7AC9261F1AEA}" dt="2020-11-13T10:10:10.612" v="917" actId="1076"/>
        <pc:sldMkLst>
          <pc:docMk/>
          <pc:sldMk cId="29888588" sldId="272"/>
        </pc:sldMkLst>
        <pc:spChg chg="add del mod">
          <ac:chgData name="Thomas Noordeloos" userId="7c446670-7459-44eb-8c93-60d80c060528" providerId="ADAL" clId="{4480513E-5938-40E9-9E5D-7AC9261F1AEA}" dt="2020-11-13T10:06:47.994" v="679" actId="478"/>
          <ac:spMkLst>
            <pc:docMk/>
            <pc:sldMk cId="29888588" sldId="272"/>
            <ac:spMk id="4" creationId="{77760463-C2ED-4BB4-82BD-1F90C3B23C6E}"/>
          </ac:spMkLst>
        </pc:spChg>
        <pc:spChg chg="mod">
          <ac:chgData name="Thomas Noordeloos" userId="7c446670-7459-44eb-8c93-60d80c060528" providerId="ADAL" clId="{4480513E-5938-40E9-9E5D-7AC9261F1AEA}" dt="2020-11-13T10:09:30.152" v="908" actId="6549"/>
          <ac:spMkLst>
            <pc:docMk/>
            <pc:sldMk cId="29888588" sldId="272"/>
            <ac:spMk id="5" creationId="{617A64FB-04B2-44DF-8B7C-64CC20B0DB88}"/>
          </ac:spMkLst>
        </pc:spChg>
        <pc:picChg chg="del">
          <ac:chgData name="Thomas Noordeloos" userId="7c446670-7459-44eb-8c93-60d80c060528" providerId="ADAL" clId="{4480513E-5938-40E9-9E5D-7AC9261F1AEA}" dt="2020-11-13T10:06:23.605" v="675" actId="478"/>
          <ac:picMkLst>
            <pc:docMk/>
            <pc:sldMk cId="29888588" sldId="272"/>
            <ac:picMk id="6" creationId="{00000000-0000-0000-0000-000000000000}"/>
          </ac:picMkLst>
        </pc:picChg>
        <pc:picChg chg="add mod">
          <ac:chgData name="Thomas Noordeloos" userId="7c446670-7459-44eb-8c93-60d80c060528" providerId="ADAL" clId="{4480513E-5938-40E9-9E5D-7AC9261F1AEA}" dt="2020-11-13T10:09:50.434" v="914" actId="1076"/>
          <ac:picMkLst>
            <pc:docMk/>
            <pc:sldMk cId="29888588" sldId="272"/>
            <ac:picMk id="8" creationId="{5E26BF52-F7ED-4A0E-8A35-47994E726B2B}"/>
          </ac:picMkLst>
        </pc:picChg>
        <pc:picChg chg="add mod">
          <ac:chgData name="Thomas Noordeloos" userId="7c446670-7459-44eb-8c93-60d80c060528" providerId="ADAL" clId="{4480513E-5938-40E9-9E5D-7AC9261F1AEA}" dt="2020-11-13T10:09:47.089" v="913" actId="1076"/>
          <ac:picMkLst>
            <pc:docMk/>
            <pc:sldMk cId="29888588" sldId="272"/>
            <ac:picMk id="10" creationId="{D34C9A56-B1DE-4C5A-B750-B8639A994BFE}"/>
          </ac:picMkLst>
        </pc:picChg>
        <pc:picChg chg="add mod">
          <ac:chgData name="Thomas Noordeloos" userId="7c446670-7459-44eb-8c93-60d80c060528" providerId="ADAL" clId="{4480513E-5938-40E9-9E5D-7AC9261F1AEA}" dt="2020-11-13T10:10:10.612" v="917" actId="1076"/>
          <ac:picMkLst>
            <pc:docMk/>
            <pc:sldMk cId="29888588" sldId="272"/>
            <ac:picMk id="12" creationId="{24C41F38-A3FA-4799-B187-417D30A37E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12-11-2020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</a:p>
          <a:p>
            <a:endParaRPr lang="nl-NL" sz="1200" baseline="0" dirty="0"/>
          </a:p>
          <a:p>
            <a:r>
              <a:rPr lang="nl-NL" sz="1200" dirty="0"/>
              <a:t>https://robertvaneekhout.nl/2018/06/het-value-proposition-canvas-ontwerp-de-perfecte-waardepropositie</a:t>
            </a:r>
            <a:r>
              <a:rPr lang="nl-NL" sz="1200" baseline="0" dirty="0"/>
              <a:t> 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63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2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30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Marktverkenning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C000"/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92088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Empathy</a:t>
            </a:r>
            <a:r>
              <a:rPr lang="nl-NL" sz="2000" dirty="0">
                <a:cs typeface="Calibri"/>
              </a:rPr>
              <a:t> map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Pains</a:t>
            </a:r>
            <a:r>
              <a:rPr lang="nl-NL" sz="2000" dirty="0">
                <a:cs typeface="Calibri"/>
              </a:rPr>
              <a:t> en </a:t>
            </a:r>
            <a:r>
              <a:rPr lang="nl-NL" sz="2000" dirty="0" err="1">
                <a:cs typeface="Calibri"/>
              </a:rPr>
              <a:t>gains</a:t>
            </a:r>
            <a:endParaRPr lang="nl-NL" sz="2000" dirty="0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Missie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Visie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3P’s (People, planet, profit)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77422"/>
              </p:ext>
            </p:extLst>
          </p:nvPr>
        </p:nvGraphicFramePr>
        <p:xfrm>
          <a:off x="2298512" y="5692099"/>
          <a:ext cx="759497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231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096836086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6112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770923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600" b="1" dirty="0"/>
              <a:t>Missie</a:t>
            </a: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RijksOverheidSans"/>
              </a:rPr>
              <a:t>De missie is een kort statement over het bestaansrecht van uw organisatie. </a:t>
            </a:r>
          </a:p>
          <a:p>
            <a:pPr marL="457200" lvl="1" indent="0">
              <a:buNone/>
            </a:pPr>
            <a:endParaRPr lang="nl-NL" sz="2400" b="0" i="0" dirty="0">
              <a:solidFill>
                <a:srgbClr val="333333"/>
              </a:solidFill>
              <a:effectLst/>
              <a:latin typeface="RijksOverheidSans"/>
            </a:endParaRPr>
          </a:p>
          <a:p>
            <a:pPr marL="457200" lvl="1" indent="0">
              <a:buNone/>
            </a:pPr>
            <a:r>
              <a:rPr lang="nl-NL" sz="2400" b="0" i="0" dirty="0">
                <a:solidFill>
                  <a:srgbClr val="333333"/>
                </a:solidFill>
                <a:effectLst/>
                <a:latin typeface="RijksOverheidSans"/>
              </a:rPr>
              <a:t>De missie beantwoordt deze 4 vragen:</a:t>
            </a:r>
          </a:p>
          <a:p>
            <a:pPr lvl="5"/>
            <a:r>
              <a:rPr lang="nl-NL" sz="2800" dirty="0"/>
              <a:t>Wie zijn we?</a:t>
            </a:r>
          </a:p>
          <a:p>
            <a:pPr lvl="5"/>
            <a:r>
              <a:rPr lang="nl-NL" sz="2800" dirty="0"/>
              <a:t>Wat doen we?</a:t>
            </a:r>
          </a:p>
          <a:p>
            <a:pPr lvl="5"/>
            <a:r>
              <a:rPr lang="nl-NL" sz="2800" dirty="0"/>
              <a:t>Voor wie doen we dat?</a:t>
            </a:r>
          </a:p>
          <a:p>
            <a:pPr lvl="5"/>
            <a:r>
              <a:rPr lang="nl-NL" sz="2800" dirty="0"/>
              <a:t>Hoe doen we dat?</a:t>
            </a:r>
            <a:endParaRPr lang="nl-NL" sz="1600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643" y="3191069"/>
            <a:ext cx="1711419" cy="16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sz="3300" b="1" dirty="0"/>
              <a:t>Visie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RijksOverheidSans"/>
              </a:rPr>
              <a:t>Een kort en helder antwoord op de vraag: </a:t>
            </a:r>
          </a:p>
          <a:p>
            <a:pPr marL="457200" lvl="1" indent="0">
              <a:buNone/>
            </a:pPr>
            <a:r>
              <a:rPr lang="nl-NL" dirty="0">
                <a:solidFill>
                  <a:srgbClr val="333333"/>
                </a:solidFill>
                <a:latin typeface="RijksOverheidSans"/>
              </a:rPr>
              <a:t>		</a:t>
            </a:r>
            <a:r>
              <a:rPr lang="nl-NL" i="1" dirty="0">
                <a:solidFill>
                  <a:srgbClr val="333333"/>
                </a:solidFill>
                <a:latin typeface="RijksOverheidSans"/>
              </a:rPr>
              <a:t>Hoe zien wij onszelf in de wereld van morgen?</a:t>
            </a:r>
          </a:p>
          <a:p>
            <a:pPr marL="457200" lvl="1" indent="0">
              <a:buNone/>
            </a:pPr>
            <a:endParaRPr lang="nl-NL" sz="3000" i="1" dirty="0"/>
          </a:p>
          <a:p>
            <a:pPr lvl="3"/>
            <a:r>
              <a:rPr lang="nl-NL" sz="2800" dirty="0"/>
              <a:t>Hoe ziet de omgeving van onze organisatie er in de verre toekomst uit?</a:t>
            </a:r>
          </a:p>
          <a:p>
            <a:pPr lvl="3"/>
            <a:r>
              <a:rPr lang="nl-NL" sz="2800" dirty="0"/>
              <a:t>Wat willen we als organisatie tegen die tijd bereikt hebben?</a:t>
            </a:r>
          </a:p>
          <a:p>
            <a:pPr lvl="3"/>
            <a:r>
              <a:rPr lang="nl-NL" sz="2800" dirty="0"/>
              <a:t>Langs welke weg gaan we die positie bereiken?</a:t>
            </a:r>
          </a:p>
          <a:p>
            <a:pPr marL="1371600" lvl="3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567"/>
            <a:ext cx="2251107" cy="17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nl-NL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Wat is missie en visie?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6951" cy="4351338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1194318" y="1541396"/>
          <a:ext cx="10159482" cy="418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Missie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b="1" dirty="0"/>
                        <a:t>Visie</a:t>
                      </a:r>
                      <a:endParaRPr lang="nl-NL" sz="2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77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Waarvoor we staan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Waarvoor we gaan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organisatie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Gericht op omgeving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Wie zijn we?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Hoe gaan we met de wereld om?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Identiteit, waarden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Toekomst, droom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/>
                        <a:t>Vanuit een lang verleden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Vanuit de verre toekomst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289"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In principe tijdloos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/>
                        <a:t>Kan worden bijgesteld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22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Opdracht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A64FB-04B2-44DF-8B7C-64CC20B0D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1800" dirty="0"/>
              <a:t>De </a:t>
            </a:r>
            <a:r>
              <a:rPr lang="nl-NL" sz="1800" b="1" dirty="0"/>
              <a:t>missie</a:t>
            </a:r>
            <a:r>
              <a:rPr lang="nl-NL" sz="1800" dirty="0"/>
              <a:t> is een kort statement over het bestaansrecht van uw organisatie. </a:t>
            </a:r>
          </a:p>
          <a:p>
            <a:pPr marL="0" indent="0" algn="just">
              <a:buNone/>
            </a:pPr>
            <a:r>
              <a:rPr lang="nl-NL" sz="1800" dirty="0"/>
              <a:t> </a:t>
            </a:r>
            <a:endParaRPr lang="nl-NL" dirty="0"/>
          </a:p>
          <a:p>
            <a:pPr marL="514350" indent="-514350" algn="just">
              <a:buFont typeface="+mj-lt"/>
              <a:buAutoNum type="alphaLcParenR"/>
            </a:pPr>
            <a:r>
              <a:rPr lang="nl-NL" sz="1800" dirty="0"/>
              <a:t>Omschrijf de missie van jullie bedrijf. Hierin verwerk je minimaal: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nl-NL" sz="1400" dirty="0"/>
              <a:t>De 3 P’s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nl-NL" sz="1400" dirty="0"/>
              <a:t>Het ‘thema’ waarop jullie bedrijf de focus legt.</a:t>
            </a:r>
          </a:p>
          <a:p>
            <a:pPr marL="514350" indent="-514350" algn="just">
              <a:buFont typeface="+mj-lt"/>
              <a:buAutoNum type="alphaLcParenR"/>
            </a:pPr>
            <a:endParaRPr lang="nl-NL" sz="1800" dirty="0"/>
          </a:p>
          <a:p>
            <a:pPr marL="0" indent="0" algn="just">
              <a:buNone/>
            </a:pPr>
            <a:r>
              <a:rPr lang="nl-NL" sz="1800" dirty="0"/>
              <a:t>De </a:t>
            </a:r>
            <a:r>
              <a:rPr lang="nl-NL" sz="1800" b="1" dirty="0"/>
              <a:t>‘visie’ </a:t>
            </a:r>
            <a:r>
              <a:rPr lang="nl-NL" sz="1800" dirty="0"/>
              <a:t>Een kort en helder antwoord op de vraag: “Hoe zien wij onszelf in de wereld van morgen?”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nl-NL" sz="1800" dirty="0"/>
              <a:t>Omschrijf de visie van jullie bedrijf.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E26BF52-F7ED-4A0E-8A35-47994E726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825" y="1737637"/>
            <a:ext cx="1711419" cy="16913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34C9A56-B1DE-4C5A-B750-B8639A994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825" y="4248150"/>
            <a:ext cx="1770983" cy="140242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C41F38-A3FA-4799-B187-417D30A37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49" y="1680844"/>
            <a:ext cx="1957991" cy="17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5D3AFCD-E6B9-4661-A125-D7B102F6CFF2}"/>
              </a:ext>
            </a:extLst>
          </p:cNvPr>
          <p:cNvSpPr txBox="1"/>
          <p:nvPr/>
        </p:nvSpPr>
        <p:spPr>
          <a:xfrm>
            <a:off x="3319943" y="4479369"/>
            <a:ext cx="610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303030"/>
                </a:solidFill>
                <a:effectLst/>
                <a:latin typeface="unify sans"/>
              </a:rPr>
              <a:t>E.T. the Extra-Terrestrial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Bedrijf: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Atari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Geïntroduceerd in: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1982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Wat is het: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Video game</a:t>
            </a:r>
          </a:p>
        </p:txBody>
      </p:sp>
      <p:pic>
        <p:nvPicPr>
          <p:cNvPr id="2050" name="Picture 2" descr="E.T. cartridges found in infamous Atari landfill - Polygon">
            <a:extLst>
              <a:ext uri="{FF2B5EF4-FFF2-40B4-BE49-F238E27FC236}">
                <a16:creationId xmlns:a16="http://schemas.microsoft.com/office/drawing/2014/main" id="{050B0CC0-3338-43B8-83C5-DBD4820B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39" y="964734"/>
            <a:ext cx="3042946" cy="30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FF8E26D-12EF-4416-AD61-FD959741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43" y="964734"/>
            <a:ext cx="2214257" cy="30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2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opens its latest Google Glass AR headset for direct purchase - The  Verge">
            <a:extLst>
              <a:ext uri="{FF2B5EF4-FFF2-40B4-BE49-F238E27FC236}">
                <a16:creationId xmlns:a16="http://schemas.microsoft.com/office/drawing/2014/main" id="{ED35E61A-EF63-4DF4-8589-8D3FE13F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09" y="480166"/>
            <a:ext cx="6901182" cy="45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5D3AFCD-E6B9-4661-A125-D7B102F6CFF2}"/>
              </a:ext>
            </a:extLst>
          </p:cNvPr>
          <p:cNvSpPr txBox="1"/>
          <p:nvPr/>
        </p:nvSpPr>
        <p:spPr>
          <a:xfrm>
            <a:off x="3319943" y="4479369"/>
            <a:ext cx="610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303030"/>
                </a:solidFill>
                <a:effectLst/>
                <a:latin typeface="unify sans"/>
              </a:rPr>
              <a:t>Google Glass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Bedrijf: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Google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Geïntroduceerd in: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2013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Wat is het: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Wearable technology</a:t>
            </a:r>
          </a:p>
        </p:txBody>
      </p:sp>
    </p:spTree>
    <p:extLst>
      <p:ext uri="{BB962C8B-B14F-4D97-AF65-F5344CB8AC3E}">
        <p14:creationId xmlns:p14="http://schemas.microsoft.com/office/powerpoint/2010/main" val="110444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5D3AFCD-E6B9-4661-A125-D7B102F6CFF2}"/>
              </a:ext>
            </a:extLst>
          </p:cNvPr>
          <p:cNvSpPr txBox="1"/>
          <p:nvPr/>
        </p:nvSpPr>
        <p:spPr>
          <a:xfrm>
            <a:off x="3319943" y="4479369"/>
            <a:ext cx="610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>
                <a:solidFill>
                  <a:srgbClr val="303030"/>
                </a:solidFill>
                <a:effectLst/>
                <a:latin typeface="unify sans"/>
              </a:rPr>
              <a:t>Qwikster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Bedrijf: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Geïntroduceerd in: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2011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>
                <a:solidFill>
                  <a:srgbClr val="303030"/>
                </a:solidFill>
                <a:effectLst/>
                <a:latin typeface="unify serif"/>
              </a:rPr>
              <a:t>Wat is het:</a:t>
            </a:r>
            <a:r>
              <a:rPr lang="nl-NL" b="0" i="0">
                <a:solidFill>
                  <a:srgbClr val="303030"/>
                </a:solidFill>
                <a:effectLst/>
                <a:latin typeface="unify serif"/>
              </a:rPr>
              <a:t> DVD verhuur dienst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610D3DD-7405-4571-8807-15A0F2008C5E}"/>
              </a:ext>
            </a:extLst>
          </p:cNvPr>
          <p:cNvGrpSpPr/>
          <p:nvPr/>
        </p:nvGrpSpPr>
        <p:grpSpPr>
          <a:xfrm>
            <a:off x="3319943" y="1288504"/>
            <a:ext cx="4762500" cy="2781300"/>
            <a:chOff x="3072897" y="1280115"/>
            <a:chExt cx="4762500" cy="2781300"/>
          </a:xfrm>
        </p:grpSpPr>
        <p:pic>
          <p:nvPicPr>
            <p:cNvPr id="3074" name="Picture 2" descr="Qwikster, Netflix and Branding - Blog posts - NewsPageDesigner">
              <a:extLst>
                <a:ext uri="{FF2B5EF4-FFF2-40B4-BE49-F238E27FC236}">
                  <a16:creationId xmlns:a16="http://schemas.microsoft.com/office/drawing/2014/main" id="{F726991C-8786-48D9-8283-91DB25783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897" y="1280115"/>
              <a:ext cx="4762500" cy="278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Qwikster, Netflix and Branding - Blog posts - NewsPageDesigner">
              <a:extLst>
                <a:ext uri="{FF2B5EF4-FFF2-40B4-BE49-F238E27FC236}">
                  <a16:creationId xmlns:a16="http://schemas.microsoft.com/office/drawing/2014/main" id="{8D92AE32-4B17-488E-8594-BF7889AF48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2" t="78762" r="36106" b="11545"/>
            <a:stretch/>
          </p:blipFill>
          <p:spPr bwMode="auto">
            <a:xfrm>
              <a:off x="4679468" y="3020037"/>
              <a:ext cx="1834582" cy="269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257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5D3AFCD-E6B9-4661-A125-D7B102F6CFF2}"/>
              </a:ext>
            </a:extLst>
          </p:cNvPr>
          <p:cNvSpPr txBox="1"/>
          <p:nvPr/>
        </p:nvSpPr>
        <p:spPr>
          <a:xfrm>
            <a:off x="3319943" y="4479369"/>
            <a:ext cx="6102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b="1" i="0" dirty="0" err="1">
                <a:solidFill>
                  <a:srgbClr val="303030"/>
                </a:solidFill>
                <a:effectLst/>
                <a:latin typeface="unify sans"/>
              </a:rPr>
              <a:t>Qwikster</a:t>
            </a:r>
            <a:endParaRPr lang="nl-NL" b="1" i="0" dirty="0">
              <a:solidFill>
                <a:srgbClr val="303030"/>
              </a:solidFill>
              <a:effectLst/>
              <a:latin typeface="unify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303030"/>
                </a:solidFill>
                <a:effectLst/>
                <a:latin typeface="unify serif"/>
              </a:rPr>
              <a:t>Bedrijf:</a:t>
            </a:r>
            <a:r>
              <a:rPr lang="nl-NL" b="0" i="0" dirty="0">
                <a:solidFill>
                  <a:srgbClr val="303030"/>
                </a:solidFill>
                <a:effectLst/>
                <a:latin typeface="unify serif"/>
              </a:rPr>
              <a:t> </a:t>
            </a:r>
            <a:r>
              <a:rPr lang="nl-NL" b="0" i="0" dirty="0" err="1">
                <a:solidFill>
                  <a:srgbClr val="303030"/>
                </a:solidFill>
                <a:effectLst/>
                <a:latin typeface="unify serif"/>
              </a:rPr>
              <a:t>Netflix</a:t>
            </a:r>
            <a:endParaRPr lang="nl-NL" b="0" i="0" dirty="0">
              <a:solidFill>
                <a:srgbClr val="303030"/>
              </a:solidFill>
              <a:effectLst/>
              <a:latin typeface="unify 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303030"/>
                </a:solidFill>
                <a:effectLst/>
                <a:latin typeface="unify serif"/>
              </a:rPr>
              <a:t>Geïntroduceerd in:</a:t>
            </a:r>
            <a:r>
              <a:rPr lang="nl-NL" b="0" i="0" dirty="0">
                <a:solidFill>
                  <a:srgbClr val="303030"/>
                </a:solidFill>
                <a:effectLst/>
                <a:latin typeface="unify serif"/>
              </a:rPr>
              <a:t> 2011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303030"/>
                </a:solidFill>
                <a:effectLst/>
                <a:latin typeface="unify serif"/>
              </a:rPr>
              <a:t>Wat is het:</a:t>
            </a:r>
            <a:r>
              <a:rPr lang="nl-NL" b="0" i="0" dirty="0">
                <a:solidFill>
                  <a:srgbClr val="303030"/>
                </a:solidFill>
                <a:effectLst/>
                <a:latin typeface="unify serif"/>
              </a:rPr>
              <a:t> Streaming dienst</a:t>
            </a:r>
          </a:p>
        </p:txBody>
      </p:sp>
      <p:pic>
        <p:nvPicPr>
          <p:cNvPr id="4098" name="Picture 2" descr="These most watched Netflix originals show how the streaming service is  spending $15B for content | Fox Business">
            <a:extLst>
              <a:ext uri="{FF2B5EF4-FFF2-40B4-BE49-F238E27FC236}">
                <a16:creationId xmlns:a16="http://schemas.microsoft.com/office/drawing/2014/main" id="{D5524DEC-7B85-49A0-B71A-D80D42D18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43" y="1349324"/>
            <a:ext cx="4697549" cy="26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4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Empathy</a:t>
            </a:r>
            <a:r>
              <a:rPr lang="nl-NL" b="1" dirty="0"/>
              <a:t> map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715350" y="2065058"/>
            <a:ext cx="5080100" cy="3809862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445" t="8776" r="39154" b="19291"/>
          <a:stretch/>
        </p:blipFill>
        <p:spPr>
          <a:xfrm>
            <a:off x="699052" y="2065058"/>
            <a:ext cx="5030647" cy="3809862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4483177" y="3270325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483177" y="4679943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Opdracht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681794" y="1825625"/>
            <a:ext cx="5080100" cy="380986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A64FB-04B2-44DF-8B7C-64CC20B0D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1800" dirty="0"/>
              <a:t>De ‘</a:t>
            </a:r>
            <a:r>
              <a:rPr lang="nl-NL" sz="1800" b="1" dirty="0" err="1"/>
              <a:t>gain</a:t>
            </a:r>
            <a:r>
              <a:rPr lang="nl-NL" sz="1800" dirty="0"/>
              <a:t>’ is de uitkomst die klant wil, verwacht of verrast door zou zijn. Denk hierbij aan kosten besparing, positieve emotie, gebruiksgemak, sociale status enz.</a:t>
            </a:r>
            <a:endParaRPr lang="nl-NL" dirty="0"/>
          </a:p>
          <a:p>
            <a:pPr marL="514350" indent="-514350" algn="just">
              <a:buFont typeface="+mj-lt"/>
              <a:buAutoNum type="alphaLcParenR"/>
            </a:pPr>
            <a:r>
              <a:rPr lang="nl-NL" sz="1800" dirty="0"/>
              <a:t>Welke ‘</a:t>
            </a:r>
            <a:r>
              <a:rPr lang="nl-NL" sz="1800" dirty="0" err="1"/>
              <a:t>gain</a:t>
            </a:r>
            <a:r>
              <a:rPr lang="nl-NL" sz="1800" dirty="0"/>
              <a:t>’ hoopt jullie klant te bereiken?</a:t>
            </a:r>
          </a:p>
          <a:p>
            <a:pPr marL="514350" indent="-514350" algn="just">
              <a:buFont typeface="+mj-lt"/>
              <a:buAutoNum type="alphaLcParenR"/>
            </a:pPr>
            <a:endParaRPr lang="nl-NL" sz="1800" dirty="0"/>
          </a:p>
          <a:p>
            <a:pPr marL="0" indent="0" algn="just">
              <a:buNone/>
            </a:pPr>
            <a:r>
              <a:rPr lang="nl-NL" sz="1800" dirty="0"/>
              <a:t>De ‘</a:t>
            </a:r>
            <a:r>
              <a:rPr lang="nl-NL" sz="1800" b="1" dirty="0" err="1"/>
              <a:t>pain</a:t>
            </a:r>
            <a:r>
              <a:rPr lang="nl-NL" sz="1800" dirty="0"/>
              <a:t>’ zijn de onplezierige neveneffecten of bijkomstigheden zoals kosten, negatieve emoties of risico’s. </a:t>
            </a:r>
          </a:p>
          <a:p>
            <a:pPr marL="514350" indent="-514350" algn="just">
              <a:buFont typeface="+mj-lt"/>
              <a:buAutoNum type="alphaLcParenR" startAt="2"/>
            </a:pPr>
            <a:r>
              <a:rPr lang="nl-NL" sz="1800" dirty="0"/>
              <a:t>Welke ‘</a:t>
            </a:r>
            <a:r>
              <a:rPr lang="nl-NL" sz="1800" dirty="0" err="1"/>
              <a:t>pain</a:t>
            </a:r>
            <a:r>
              <a:rPr lang="nl-NL" sz="1800" dirty="0"/>
              <a:t>’ zal jullie klant gaan ervaren?</a:t>
            </a:r>
          </a:p>
        </p:txBody>
      </p:sp>
    </p:spTree>
    <p:extLst>
      <p:ext uri="{BB962C8B-B14F-4D97-AF65-F5344CB8AC3E}">
        <p14:creationId xmlns:p14="http://schemas.microsoft.com/office/powerpoint/2010/main" val="416140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Opdracht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17A64FB-04B2-44DF-8B7C-64CC20B0DB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lphaLcParenR" startAt="3"/>
            </a:pPr>
            <a:r>
              <a:rPr lang="nl-NL" sz="1800" dirty="0"/>
              <a:t>Hoe vergroot jullie product / dienst de ‘</a:t>
            </a:r>
            <a:r>
              <a:rPr lang="nl-NL" sz="1800" dirty="0" err="1"/>
              <a:t>gain</a:t>
            </a:r>
            <a:r>
              <a:rPr lang="nl-NL" sz="1800" dirty="0"/>
              <a:t>’ van jullie klant</a:t>
            </a:r>
          </a:p>
          <a:p>
            <a:pPr marL="514350" indent="-514350" algn="just">
              <a:buFont typeface="+mj-lt"/>
              <a:buAutoNum type="alphaLcParenR" startAt="3"/>
            </a:pPr>
            <a:endParaRPr lang="nl-NL" sz="1800" dirty="0"/>
          </a:p>
          <a:p>
            <a:pPr marL="514350" indent="-514350" algn="just">
              <a:buFont typeface="+mj-lt"/>
              <a:buAutoNum type="alphaLcParenR" startAt="4"/>
            </a:pPr>
            <a:r>
              <a:rPr lang="nl-NL" sz="1800" dirty="0"/>
              <a:t>Hoe verlicht jullie product / dienst de ‘</a:t>
            </a:r>
            <a:r>
              <a:rPr lang="nl-NL" sz="1800" dirty="0" err="1"/>
              <a:t>pain</a:t>
            </a:r>
            <a:r>
              <a:rPr lang="nl-NL" sz="1800" dirty="0"/>
              <a:t>’ van jullie klant?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7C13F963-E902-4830-8933-3E8381CF0A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t="8776" r="39154" b="19291"/>
          <a:stretch/>
        </p:blipFill>
        <p:spPr bwMode="auto">
          <a:xfrm>
            <a:off x="6671227" y="1825625"/>
            <a:ext cx="5030647" cy="38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891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4950" y="1493704"/>
            <a:ext cx="9144000" cy="1646595"/>
          </a:xfrm>
        </p:spPr>
        <p:txBody>
          <a:bodyPr>
            <a:normAutofit fontScale="90000"/>
          </a:bodyPr>
          <a:lstStyle/>
          <a:p>
            <a:br>
              <a:rPr lang="nl-NL" sz="3600" dirty="0">
                <a:latin typeface="Agency FB" panose="020B0503020202020204" pitchFamily="34" charset="0"/>
              </a:rPr>
            </a:br>
            <a:br>
              <a:rPr lang="nl-NL" sz="8000" b="1" dirty="0">
                <a:latin typeface="Agency FB" panose="020B0503020202020204" pitchFamily="34" charset="0"/>
              </a:rPr>
            </a:br>
            <a:r>
              <a:rPr lang="nl-NL" sz="8000" b="1" dirty="0">
                <a:latin typeface="Agency FB" panose="020B0503020202020204" pitchFamily="34" charset="0"/>
              </a:rPr>
              <a:t>Missie - Visie</a:t>
            </a:r>
            <a:br>
              <a:rPr lang="nl-NL" sz="8000" b="1" dirty="0">
                <a:latin typeface="Agency FB" panose="020B0503020202020204" pitchFamily="34" charset="0"/>
              </a:rPr>
            </a:br>
            <a:endParaRPr lang="nl-NL" sz="8000" b="1" dirty="0"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32" y="2560877"/>
            <a:ext cx="2679836" cy="26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63258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871</Words>
  <Application>Microsoft Office PowerPoint</Application>
  <PresentationFormat>Breedbeeld</PresentationFormat>
  <Paragraphs>131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RijksOverheidSans</vt:lpstr>
      <vt:lpstr>unify sans</vt:lpstr>
      <vt:lpstr>unify serif</vt:lpstr>
      <vt:lpstr>Wingdings</vt:lpstr>
      <vt:lpstr>Thema1</vt:lpstr>
      <vt:lpstr>Marktverkenning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Missie - Visie </vt:lpstr>
      <vt:lpstr>Wat is missie en visie?</vt:lpstr>
      <vt:lpstr>Wat is missie en visie?</vt:lpstr>
      <vt:lpstr>Wat is missie en visie?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21</cp:revision>
  <dcterms:created xsi:type="dcterms:W3CDTF">2020-08-25T13:15:30Z</dcterms:created>
  <dcterms:modified xsi:type="dcterms:W3CDTF">2020-11-13T10:10:26Z</dcterms:modified>
</cp:coreProperties>
</file>